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45a5f9c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45a5f9c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945a5f9c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945a5f9c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945a5f9c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945a5f9c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945a5f9c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945a5f9c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945a5f9c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945a5f9c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945a5f9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945a5f9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945a5f9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945a5f9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945a5f9c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945a5f9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45a5f9c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45a5f9c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945a5f9c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945a5f9c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945a5f9c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945a5f9c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945a5f9c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945a5f9c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945a5f9c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945a5f9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